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Amatic SC"/>
      <p:regular r:id="rId57"/>
      <p:bold r:id="rId58"/>
    </p:embeddedFont>
    <p:embeddedFont>
      <p:font typeface="Source Code Pr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ourceCodePro-boldItalic.fntdata"/><Relationship Id="rId61" Type="http://schemas.openxmlformats.org/officeDocument/2006/relationships/font" Target="fonts/SourceCodePr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CodePr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AmaticSC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58" Type="http://schemas.openxmlformats.org/officeDocument/2006/relationships/font" Target="fonts/AmaticS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8adc07bf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8adc07bf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8adc07bf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8adc07bf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8adc07bf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8adc07bf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8adc07bf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8adc07bf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8adc07bf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8adc07bf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8adc07bf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8adc07bf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8adc07bf1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8adc07bf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8adc07bf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8adc07bf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8adc07bf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8adc07bf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8adc07bf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8adc07bf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8adc07b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8adc07b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8adc07bf1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8adc07bf1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8adc07bf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8adc07bf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8adc07bf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8adc07bf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8adc07bf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8adc07bf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8adc07bf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8adc07bf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8adc07bf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8adc07bf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8adc07bf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8adc07bf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8adc07bf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8adc07bf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8adc07bf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8adc07bf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8adc07bf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8adc07bf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8adc07bf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8adc07bf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8adc07bf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8adc07bf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8adc07bf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8adc07bf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8adc07bf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8adc07bf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8adc07bf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8adc07bf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8adc07bf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8adc07bf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adc07bf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8adc07bf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8adc07bf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8adc07bf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8adc07bf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8adc07bf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8adc07bf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8adc07bf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8adc07bf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8adc07bf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8adc07bf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8adc07bf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8adc07bf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8adc07bf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8adc07bf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8adc07bf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8adc07bf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8adc07bf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8adc07bf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8adc07bf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8adc07bf1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8adc07bf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8adc07bf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8adc07bf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8adc07bf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8adc07bf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8adc07bf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8adc07bf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8adc07bf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8adc07bf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8adc07bf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8adc07bf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8adc07bf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8adc07bf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8adc07bf1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8adc07bf1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8adc07bf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8adc07bf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8adc07bf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8adc07bf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8adc07bf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8adc07bf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8adc07bf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8adc07bf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8adc07bf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8adc07bf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s.stuijk@tue.n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2: Sensors And Actuators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663" y="177925"/>
            <a:ext cx="64106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638" y="152400"/>
            <a:ext cx="64127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825" y="109875"/>
            <a:ext cx="646834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88" y="152400"/>
            <a:ext cx="65836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775" y="177925"/>
            <a:ext cx="64184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00" y="173675"/>
            <a:ext cx="585561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663" y="152400"/>
            <a:ext cx="60906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063" y="122625"/>
            <a:ext cx="62698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838" y="177925"/>
            <a:ext cx="62383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525" y="152400"/>
            <a:ext cx="72309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Credits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Sander Stuijk(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s.stuijk@tue.nl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Robert Stengel, Robotics and Intelligent Systems, Princeton University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Sudeep Pasricha, Colorado State University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113" y="152400"/>
            <a:ext cx="57417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425" y="126875"/>
            <a:ext cx="679514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938" y="126850"/>
            <a:ext cx="6490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938" y="126850"/>
            <a:ext cx="6490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988" y="135375"/>
            <a:ext cx="66460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700" y="114100"/>
            <a:ext cx="6122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25" y="88575"/>
            <a:ext cx="70823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638" y="84325"/>
            <a:ext cx="53007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825" y="152400"/>
            <a:ext cx="60583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450" y="177925"/>
            <a:ext cx="60710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478" y="161375"/>
            <a:ext cx="6292774" cy="46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125" y="152400"/>
            <a:ext cx="655974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975" y="199200"/>
            <a:ext cx="61520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600" y="152400"/>
            <a:ext cx="588679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175" y="152400"/>
            <a:ext cx="63156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475" y="152400"/>
            <a:ext cx="58561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950" y="118375"/>
            <a:ext cx="586809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225" y="190675"/>
            <a:ext cx="66575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313" y="203450"/>
            <a:ext cx="70433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063" y="177925"/>
            <a:ext cx="668586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538" y="199200"/>
            <a:ext cx="57529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625" y="152400"/>
            <a:ext cx="64200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075" y="152400"/>
            <a:ext cx="56298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088" y="152400"/>
            <a:ext cx="67098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113" y="152400"/>
            <a:ext cx="630378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600" y="152400"/>
            <a:ext cx="64368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050" y="126875"/>
            <a:ext cx="64479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88" y="152400"/>
            <a:ext cx="647761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350" y="152400"/>
            <a:ext cx="63873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263" y="114100"/>
            <a:ext cx="645348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050" y="109850"/>
            <a:ext cx="631391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425" y="186450"/>
            <a:ext cx="65651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138" y="152400"/>
            <a:ext cx="649372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963" y="173675"/>
            <a:ext cx="663007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163" y="258775"/>
            <a:ext cx="642367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638" y="152400"/>
            <a:ext cx="64627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725" y="135375"/>
            <a:ext cx="538855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200" y="173675"/>
            <a:ext cx="55036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838" y="190675"/>
            <a:ext cx="64423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